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2" r:id="rId3"/>
    <p:sldId id="306" r:id="rId4"/>
    <p:sldId id="293" r:id="rId5"/>
    <p:sldId id="305" r:id="rId6"/>
    <p:sldId id="278" r:id="rId7"/>
    <p:sldId id="301" r:id="rId8"/>
    <p:sldId id="279" r:id="rId9"/>
    <p:sldId id="302" r:id="rId10"/>
    <p:sldId id="303" r:id="rId11"/>
    <p:sldId id="304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06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51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851648" cy="23622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Integration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854696" cy="2057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Area Between Curves</a:t>
            </a:r>
          </a:p>
          <a:p>
            <a:pPr algn="ctr"/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85" y="4236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24397" y="2744426"/>
                <a:ext cx="3657600" cy="953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𝑟𝑖𝑔h𝑡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𝑙𝑒𝑓𝑡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e>
                      </m:nary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𝑑𝑦</m:t>
                      </m:r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397" y="2744426"/>
                <a:ext cx="3657600" cy="953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19700" y="4055334"/>
                <a:ext cx="3505200" cy="2772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u="sng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𝐿𝑒𝑓𝑡</m:t>
                      </m:r>
                      <m:r>
                        <a:rPr lang="en-US" sz="2400" b="0" i="1" u="sng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2400" b="0" i="1" u="sng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𝐶𝑢𝑟𝑣𝑒</m:t>
                      </m:r>
                      <m:r>
                        <a:rPr lang="en-US" sz="2400" b="0" i="1" u="sng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:</m:t>
                      </m:r>
                    </m:oMath>
                  </m:oMathPara>
                </a14:m>
                <a:endParaRPr lang="en-US" sz="2400" b="0" u="sng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−120)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60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24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Solve for x: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=120</m:t>
                      </m:r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60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700" y="4055334"/>
                <a:ext cx="3505200" cy="2772554"/>
              </a:xfrm>
              <a:prstGeom prst="rect">
                <a:avLst/>
              </a:prstGeom>
              <a:blipFill rotWithShape="0">
                <a:blip r:embed="rId4"/>
                <a:stretch>
                  <a:fillRect l="-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223891" y="1852576"/>
            <a:ext cx="384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Set up the integral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2120"/>
            <a:ext cx="4719181" cy="37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618" y="3124200"/>
            <a:ext cx="685801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9489" y="3100099"/>
            <a:ext cx="96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(120,0)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79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85" y="4236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7862" y="2743200"/>
                <a:ext cx="8838156" cy="922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80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120−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60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cs typeface="Arial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𝑑𝑦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        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62" y="2743200"/>
                <a:ext cx="8838156" cy="9229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03031" y="2057400"/>
            <a:ext cx="384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Set up the integral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936" y="4435659"/>
            <a:ext cx="56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4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Solve for Area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Not easy to do by hand!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8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9470" y="1752600"/>
            <a:ext cx="8763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xr = sym('sqrt(80^2 - y^2)')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(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6400 - y^2)^(1/2)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xl = sym('120-sqrt(60^2-y^2)')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xl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120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(3600 - y^2)^(1/2)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int(xr-xl,-28,28)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3600*asin(7/15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+ 6400*asin(7/20) + 448*11^(1/2) + 112*351^(1/2)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 6720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Area = double(Area)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900.4875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So, area = 900.5 mm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                               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Always use units!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Always check whether answer makes sense!</a:t>
            </a:r>
          </a:p>
        </p:txBody>
      </p:sp>
    </p:spTree>
    <p:extLst>
      <p:ext uri="{BB962C8B-B14F-4D97-AF65-F5344CB8AC3E}">
        <p14:creationId xmlns:p14="http://schemas.microsoft.com/office/powerpoint/2010/main" val="344167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Area Between Two Curves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99771" y="5241588"/>
                <a:ext cx="7144456" cy="106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𝐴𝑟𝑒𝑎</m:t>
                      </m:r>
                      <m:r>
                        <a:rPr lang="en-US" sz="28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.6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3.4</m:t>
                          </m:r>
                        </m:sup>
                        <m:e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𝑇𝑜𝑝𝐶𝑢𝑟𝑣𝑒</m:t>
                              </m:r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𝐵𝑜𝑡𝑡𝑜𝑚𝐶𝑢𝑟𝑣𝑒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771" y="5241588"/>
                <a:ext cx="7144456" cy="10611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195512" y="1952625"/>
            <a:ext cx="4752975" cy="3105150"/>
            <a:chOff x="1981200" y="1809750"/>
            <a:chExt cx="4752975" cy="31051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1200" y="1809750"/>
              <a:ext cx="4752975" cy="310515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2908126" y="3276600"/>
              <a:ext cx="0" cy="12192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956126" y="3276600"/>
              <a:ext cx="0" cy="12192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3962400" y="2667000"/>
            <a:ext cx="45719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4114800" y="2667000"/>
            <a:ext cx="304800" cy="1371600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79519" y="22860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19600" y="3135868"/>
            <a:ext cx="73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t-yb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Area Between Two Curves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44966" y="5437148"/>
                <a:ext cx="7149265" cy="106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𝐴𝑟𝑒𝑎</m:t>
                      </m:r>
                      <m:r>
                        <a:rPr lang="en-US" sz="28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.6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3.4</m:t>
                          </m:r>
                        </m:sup>
                        <m:e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𝑅𝑖𝑔h𝑡𝐶𝑢𝑟𝑣𝑒</m:t>
                              </m:r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𝐿𝑒𝑓𝑡𝐶𝑢𝑟𝑣𝑒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966" y="5437148"/>
                <a:ext cx="7149265" cy="10611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735" y="1964535"/>
            <a:ext cx="3133725" cy="31367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13495" y="3899848"/>
            <a:ext cx="13716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85095" y="3709348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 rot="16200000">
            <a:off x="4356841" y="2860198"/>
            <a:ext cx="484909" cy="137160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19182" y="3015408"/>
            <a:ext cx="174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xright-xleft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44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8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5400" y="20574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lens has a cross-section formed by two intersecting circular arcs.  Find the cross-sectional area of the lens.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443865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9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5400" y="25146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 we come up with a rough estimate for area?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443865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3658582"/>
            <a:ext cx="388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Enclose the lens in a 56x20 rectangle: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56x20 = 1120 mm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endParaRPr lang="en-US" sz="2400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So, our area cannot exceed 1120 mm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6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2160112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1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a coordinate system (designate an origin)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981200"/>
            <a:ext cx="4724247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434" y="3370463"/>
            <a:ext cx="685801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3378" y="334541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(120,0)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6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2160112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2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Find equations for the two circles.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786544" y="3710068"/>
                <a:ext cx="35052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i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Arial" pitchFamily="34" charset="0"/>
                  </a:rPr>
                  <a:t>Circle on the Right</a:t>
                </a:r>
                <a:r>
                  <a:rPr lang="en-US" sz="2400" b="0" i="1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Arial" pitchFamily="34" charset="0"/>
                  </a:rPr>
                  <a:t>:</a:t>
                </a:r>
              </a:p>
              <a:p>
                <a:endParaRPr lang="en-US" sz="2400" b="0" i="1" dirty="0" smtClean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80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544" y="3710068"/>
                <a:ext cx="3505200" cy="1569660"/>
              </a:xfrm>
              <a:prstGeom prst="rect">
                <a:avLst/>
              </a:prstGeom>
              <a:blipFill rotWithShape="0">
                <a:blip r:embed="rId2"/>
                <a:stretch>
                  <a:fillRect l="-2609" t="-3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981200"/>
            <a:ext cx="4724247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434" y="3370463"/>
            <a:ext cx="685801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3378" y="334541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(120,0)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469340" y="5328543"/>
                <a:ext cx="3505200" cy="1231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𝐶𝑖𝑟𝑐𝑙𝑒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 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𝑜𝑛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 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𝑡h𝑒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 </m:t>
                    </m:r>
                    <m:r>
                      <a:rPr lang="en-US" sz="2400" b="0" i="1" u="sng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𝐿𝑒𝑓𝑡</m:t>
                    </m:r>
                  </m:oMath>
                </a14:m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−120)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60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340" y="5328543"/>
                <a:ext cx="3505200" cy="1231940"/>
              </a:xfrm>
              <a:prstGeom prst="rect">
                <a:avLst/>
              </a:prstGeom>
              <a:blipFill rotWithShape="0">
                <a:blip r:embed="rId4"/>
                <a:stretch>
                  <a:fillRect l="-522" t="-3465" b="-4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774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85" y="4236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4509" y="1856730"/>
            <a:ext cx="384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Set up the integral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70" y="2766171"/>
            <a:ext cx="4445651" cy="355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47561" y="2604750"/>
                <a:ext cx="4757803" cy="2399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𝑇𝑜𝑝𝐶𝑢𝑟𝑣𝑒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 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𝐵𝑜𝑡𝑡𝑜𝑚𝐶𝑢𝑟𝑣𝑒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)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400" i="1" dirty="0" smtClean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algn="ctr"/>
                <a:r>
                  <a:rPr lang="en-US" sz="2400" i="1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Arial" pitchFamily="34" charset="0"/>
                  </a:rPr>
                  <a:t>OR</a:t>
                </a:r>
                <a:endParaRPr lang="en-US" sz="2400" i="1" dirty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𝑅𝑖𝑔h𝑡𝐶𝑢𝑟𝑣𝑒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 −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𝐿𝑒𝑓𝑡𝐶𝑢𝑟𝑣𝑒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sz="2400" i="1" dirty="0" smtClean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561" y="2604750"/>
                <a:ext cx="4757803" cy="23991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05400" y="5290224"/>
            <a:ext cx="384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Which is easier?  Why?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36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85" y="4236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24397" y="2744426"/>
                <a:ext cx="3657600" cy="953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28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𝑟𝑖𝑔h𝑡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 −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𝑙𝑒𝑓𝑡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e>
                      </m:nary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𝑑𝑦</m:t>
                      </m:r>
                    </m:oMath>
                  </m:oMathPara>
                </a14:m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397" y="2744426"/>
                <a:ext cx="3657600" cy="953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23563" y="3860238"/>
                <a:ext cx="3505200" cy="3511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i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Arial" pitchFamily="34" charset="0"/>
                  </a:rPr>
                  <a:t>Right Curve</a:t>
                </a:r>
                <a:r>
                  <a:rPr lang="en-US" sz="2400" b="0" i="1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Arial" pitchFamily="34" charset="0"/>
                  </a:rPr>
                  <a:t>:</a:t>
                </a:r>
              </a:p>
              <a:p>
                <a:endParaRPr lang="en-US" sz="2400" b="0" i="1" dirty="0" smtClean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80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Solve for x:</a:t>
                </a:r>
              </a:p>
              <a:p>
                <a:endParaRPr lang="en-US" sz="2400" b="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x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= </m:t>
                      </m:r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80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563" y="3860238"/>
                <a:ext cx="3505200" cy="3511218"/>
              </a:xfrm>
              <a:prstGeom prst="rect">
                <a:avLst/>
              </a:prstGeom>
              <a:blipFill rotWithShape="0">
                <a:blip r:embed="rId4"/>
                <a:stretch>
                  <a:fillRect l="-2609" t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223891" y="1852576"/>
            <a:ext cx="384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Set up the integral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2120"/>
            <a:ext cx="4719181" cy="37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618" y="3124200"/>
            <a:ext cx="685801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9489" y="3100099"/>
            <a:ext cx="96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(120,0)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5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3473</TotalTime>
  <Words>290</Words>
  <Application>Microsoft Office PowerPoint</Application>
  <PresentationFormat>On-screen Show (4:3)</PresentationFormat>
  <Paragraphs>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Constantia</vt:lpstr>
      <vt:lpstr>Courier New</vt:lpstr>
      <vt:lpstr>Wingdings 2</vt:lpstr>
      <vt:lpstr>Flow</vt:lpstr>
      <vt:lpstr>Integration </vt:lpstr>
      <vt:lpstr>Area Between Two Curves</vt:lpstr>
      <vt:lpstr>Area Between Two Curves</vt:lpstr>
      <vt:lpstr>Example 1</vt:lpstr>
      <vt:lpstr>Example 1</vt:lpstr>
      <vt:lpstr>Example 1</vt:lpstr>
      <vt:lpstr>Example 1</vt:lpstr>
      <vt:lpstr>Example 1</vt:lpstr>
      <vt:lpstr>Example 1</vt:lpstr>
      <vt:lpstr>Example 1</vt:lpstr>
      <vt:lpstr>Example 1</vt:lpstr>
      <vt:lpstr>Example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354</cp:revision>
  <cp:lastPrinted>2011-01-10T21:22:45Z</cp:lastPrinted>
  <dcterms:created xsi:type="dcterms:W3CDTF">2009-01-04T18:54:06Z</dcterms:created>
  <dcterms:modified xsi:type="dcterms:W3CDTF">2014-08-19T12:50:34Z</dcterms:modified>
</cp:coreProperties>
</file>